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363" r:id="rId3"/>
    <p:sldId id="380" r:id="rId4"/>
    <p:sldId id="377" r:id="rId5"/>
    <p:sldId id="378" r:id="rId6"/>
    <p:sldId id="379" r:id="rId7"/>
    <p:sldId id="389" r:id="rId8"/>
    <p:sldId id="382" r:id="rId9"/>
    <p:sldId id="383" r:id="rId10"/>
    <p:sldId id="384" r:id="rId11"/>
    <p:sldId id="385" r:id="rId12"/>
    <p:sldId id="388" r:id="rId13"/>
    <p:sldId id="387" r:id="rId14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0A7C"/>
    <a:srgbClr val="182C7F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44" d="100"/>
          <a:sy n="144" d="100"/>
        </p:scale>
        <p:origin x="654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9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7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5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49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5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9537"/>
            <a:ext cx="4013935" cy="5153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-1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3275856" y="630458"/>
            <a:ext cx="5461388" cy="222932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220123" y="936193"/>
            <a:ext cx="441216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ОБЕСПЕЧЕНИЕ БЕЗОПАСНОСТИ ЖИЗНЕДЕЯТЕЛЬНОСТИ: </a:t>
            </a:r>
            <a:r>
              <a:rPr lang="ru-RU" sz="2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 </a:t>
            </a:r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КИБЕРАТАК ДО ПРАВИЛ </a:t>
            </a:r>
            <a:r>
              <a:rPr lang="ru-RU" sz="2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</a:t>
            </a:r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ДОРОГАХ</a:t>
            </a:r>
            <a:endParaRPr lang="ru-RU" sz="25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707904" y="884226"/>
            <a:ext cx="180020" cy="17595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3959932" y="4191929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4175956" y="2931790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>
                <a:solidFill>
                  <a:srgbClr val="002060"/>
                </a:solidFill>
              </a:rPr>
              <a:t>Единый день </a:t>
            </a:r>
            <a:br>
              <a:rPr lang="ru-RU" sz="2300" b="1" dirty="0">
                <a:solidFill>
                  <a:srgbClr val="002060"/>
                </a:solidFill>
              </a:rPr>
            </a:br>
            <a:r>
              <a:rPr lang="ru-RU" sz="2300" b="1" dirty="0">
                <a:solidFill>
                  <a:srgbClr val="002060"/>
                </a:solidFill>
              </a:rPr>
              <a:t>информирования населения </a:t>
            </a:r>
            <a:r>
              <a:rPr lang="ru-RU" sz="2300" b="1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300" b="1" dirty="0">
                <a:solidFill>
                  <a:schemeClr val="tx2">
                    <a:lumMod val="75000"/>
                  </a:schemeClr>
                </a:solidFill>
              </a:rPr>
            </a:br>
            <a:endParaRPr lang="ru-RU" sz="23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7934" y="4484362"/>
            <a:ext cx="14101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июль 2026 </a:t>
            </a:r>
            <a:r>
              <a:rPr lang="ru-RU" dirty="0"/>
              <a:t>г.</a:t>
            </a:r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30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1793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2038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7109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12774" y="1491630"/>
            <a:ext cx="8531225" cy="129614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Прямоугольник 13"/>
          <p:cNvSpPr/>
          <p:nvPr/>
        </p:nvSpPr>
        <p:spPr>
          <a:xfrm rot="5400000">
            <a:off x="1533206" y="-1256979"/>
            <a:ext cx="858440" cy="3997875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50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1" y="406612"/>
            <a:ext cx="3018969" cy="626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5400000">
            <a:off x="7823523" y="3426185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43608" y="1862703"/>
            <a:ext cx="783292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БЕРЕГИТЕ СВОЮ ЖИЗНЬ И ВАШИХ БЛИЗКИХ!</a:t>
            </a:r>
            <a:endParaRPr kumimoji="0" lang="ru-RU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634905" y="3424215"/>
            <a:ext cx="4572000" cy="861774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Фильм </a:t>
            </a:r>
            <a:r>
              <a:rPr kumimoji="0" lang="ru-RU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«Первая помощь. </a:t>
            </a:r>
            <a:r>
              <a:rPr kumimoji="0" lang="ru-RU" sz="2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ru-RU" sz="2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2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Энциклопедия </a:t>
            </a:r>
            <a:r>
              <a:rPr kumimoji="0" lang="ru-RU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безопасности»</a:t>
            </a:r>
          </a:p>
        </p:txBody>
      </p:sp>
      <p:pic>
        <p:nvPicPr>
          <p:cNvPr id="1026" name="Picture 2" descr="D:\Академия управления\2026\Июнь\иллюстрации\YQR6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91680" y="2896149"/>
            <a:ext cx="1917907" cy="1917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8058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43135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48680" y="525910"/>
            <a:ext cx="6499584" cy="62223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1560" y="560026"/>
            <a:ext cx="74168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РОСТ ДОЛИ КИБЕРПРЕСТУПЛЕНИЙ</a:t>
            </a:r>
            <a:endParaRPr lang="ru-RU" sz="3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78284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4358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4045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1537981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251520" y="145544"/>
            <a:ext cx="9001000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50" b="1" dirty="0">
                <a:solidFill>
                  <a:srgbClr val="0A0A7C"/>
                </a:solidFill>
              </a:rPr>
              <a:t>СТАТИСТИКА ГИБЕЛИ </a:t>
            </a:r>
            <a:r>
              <a:rPr lang="ru-RU" sz="3050" b="1" dirty="0" smtClean="0">
                <a:solidFill>
                  <a:srgbClr val="0A0A7C"/>
                </a:solidFill>
              </a:rPr>
              <a:t>НА ВОДОЕМАХ РЕСПУБЛИКИ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71600" y="4517548"/>
            <a:ext cx="69847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i="1" dirty="0" smtClean="0">
                <a:solidFill>
                  <a:schemeClr val="bg1"/>
                </a:solidFill>
              </a:rPr>
              <a:t>* По </a:t>
            </a:r>
            <a:r>
              <a:rPr lang="ru-RU" sz="1400" i="1" dirty="0">
                <a:solidFill>
                  <a:schemeClr val="bg1"/>
                </a:solidFill>
              </a:rPr>
              <a:t>информации Министерства по чрезвычайным ситуациям Республики Беларусь</a:t>
            </a:r>
            <a:endParaRPr lang="ru-RU" sz="1400" b="1" i="1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2700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4202277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2700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-461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8189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2225149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77496" y="218133"/>
            <a:ext cx="74168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Статистика дорожно-транспортных происшествий с участием несовершеннолетних (январь-май 2026 г.)</a:t>
            </a:r>
            <a:endParaRPr lang="ru-RU" sz="2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62957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40676" y="149320"/>
            <a:ext cx="8551803" cy="62223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5565" y="221908"/>
            <a:ext cx="795687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ПРАВИЛА БЕЗОПАСНОСТИ ДЛЯ ПЕШЕХОДОВ</a:t>
            </a:r>
            <a:endParaRPr lang="ru-RU" sz="2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74983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12775</TotalTime>
  <Words>71</Words>
  <Application>Microsoft Office PowerPoint</Application>
  <PresentationFormat>Экран (16:9)</PresentationFormat>
  <Paragraphs>10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6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Моисеев Игорь Евгеньевич</cp:lastModifiedBy>
  <cp:revision>452</cp:revision>
  <dcterms:created xsi:type="dcterms:W3CDTF">2024-07-24T10:48:12Z</dcterms:created>
  <dcterms:modified xsi:type="dcterms:W3CDTF">2026-07-09T05:38:44Z</dcterms:modified>
</cp:coreProperties>
</file>